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29.png"/><Relationship Id="rId3" Type="http://schemas.openxmlformats.org/officeDocument/2006/relationships/image" Target="../media/image15.png"/><Relationship Id="rId7" Type="http://schemas.openxmlformats.org/officeDocument/2006/relationships/image" Target="../media/image102.png"/><Relationship Id="rId12" Type="http://schemas.openxmlformats.org/officeDocument/2006/relationships/image" Target="../media/image113.png"/><Relationship Id="rId2" Type="http://schemas.openxmlformats.org/officeDocument/2006/relationships/image" Target="../media/image14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128.png"/><Relationship Id="rId5" Type="http://schemas.openxmlformats.org/officeDocument/2006/relationships/image" Target="../media/image17.png"/><Relationship Id="rId15" Type="http://schemas.openxmlformats.org/officeDocument/2006/relationships/image" Target="../media/image131.png"/><Relationship Id="rId10" Type="http://schemas.openxmlformats.org/officeDocument/2006/relationships/image" Target="../media/image127.png"/><Relationship Id="rId4" Type="http://schemas.openxmlformats.org/officeDocument/2006/relationships/image" Target="../media/image16.png"/><Relationship Id="rId9" Type="http://schemas.openxmlformats.org/officeDocument/2006/relationships/image" Target="../media/image126.png"/><Relationship Id="rId1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5.png"/><Relationship Id="rId7" Type="http://schemas.openxmlformats.org/officeDocument/2006/relationships/image" Target="../media/image1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8.png"/><Relationship Id="rId7" Type="http://schemas.openxmlformats.org/officeDocument/2006/relationships/image" Target="../media/image1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40.png"/><Relationship Id="rId10" Type="http://schemas.openxmlformats.org/officeDocument/2006/relationships/image" Target="../media/image81.png"/><Relationship Id="rId4" Type="http://schemas.openxmlformats.org/officeDocument/2006/relationships/image" Target="../media/image139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5.png"/><Relationship Id="rId7" Type="http://schemas.openxmlformats.org/officeDocument/2006/relationships/image" Target="../media/image1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5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7.png"/><Relationship Id="rId10" Type="http://schemas.openxmlformats.org/officeDocument/2006/relationships/image" Target="../media/image149.png"/><Relationship Id="rId4" Type="http://schemas.openxmlformats.org/officeDocument/2006/relationships/image" Target="../media/image16.png"/><Relationship Id="rId9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15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14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17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15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14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17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16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1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16.png"/><Relationship Id="rId5" Type="http://schemas.openxmlformats.org/officeDocument/2006/relationships/image" Target="../media/image77.png"/><Relationship Id="rId10" Type="http://schemas.openxmlformats.org/officeDocument/2006/relationships/image" Target="../media/image15.png"/><Relationship Id="rId4" Type="http://schemas.openxmlformats.org/officeDocument/2006/relationships/image" Target="../media/image61.png"/><Relationship Id="rId9" Type="http://schemas.openxmlformats.org/officeDocument/2006/relationships/image" Target="../media/image14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15.png"/><Relationship Id="rId7" Type="http://schemas.openxmlformats.org/officeDocument/2006/relationships/image" Target="../media/image81.png"/><Relationship Id="rId12" Type="http://schemas.openxmlformats.org/officeDocument/2006/relationships/image" Target="../media/image8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image" Target="../media/image16.png"/><Relationship Id="rId9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15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2" Type="http://schemas.openxmlformats.org/officeDocument/2006/relationships/image" Target="../media/image14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92.png"/><Relationship Id="rId5" Type="http://schemas.openxmlformats.org/officeDocument/2006/relationships/image" Target="../media/image17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16.png"/><Relationship Id="rId9" Type="http://schemas.openxmlformats.org/officeDocument/2006/relationships/image" Target="../media/image84.png"/><Relationship Id="rId1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1.png"/><Relationship Id="rId3" Type="http://schemas.openxmlformats.org/officeDocument/2006/relationships/image" Target="../media/image15.png"/><Relationship Id="rId7" Type="http://schemas.openxmlformats.org/officeDocument/2006/relationships/image" Target="../media/image97.png"/><Relationship Id="rId12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99.png"/><Relationship Id="rId5" Type="http://schemas.openxmlformats.org/officeDocument/2006/relationships/image" Target="../media/image17.png"/><Relationship Id="rId10" Type="http://schemas.openxmlformats.org/officeDocument/2006/relationships/image" Target="../media/image98.png"/><Relationship Id="rId4" Type="http://schemas.openxmlformats.org/officeDocument/2006/relationships/image" Target="../media/image16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15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image" Target="../media/image14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5" Type="http://schemas.openxmlformats.org/officeDocument/2006/relationships/image" Target="../media/image17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1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108" y="276262"/>
            <a:ext cx="17827137" cy="9754954"/>
            <a:chOff x="242108" y="276262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42212" y="276262"/>
              <a:ext cx="17706453" cy="155444"/>
              <a:chOff x="342212" y="276262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2212" y="276262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086" y="9875773"/>
              <a:ext cx="17637715" cy="155444"/>
              <a:chOff x="276086" y="9875773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086" y="9875773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79841" y="5037486"/>
              <a:ext cx="9399342" cy="155444"/>
              <a:chOff x="-4379841" y="5037486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79841" y="5037486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89394" y="5151366"/>
              <a:ext cx="9604257" cy="155444"/>
              <a:chOff x="13189394" y="5151366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89394" y="5151366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0827" y="369398"/>
            <a:ext cx="3608794" cy="3608794"/>
            <a:chOff x="340827" y="369398"/>
            <a:chExt cx="3608794" cy="36087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827" y="369398"/>
              <a:ext cx="3608794" cy="3608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23018" y="5379012"/>
            <a:ext cx="4553202" cy="4553202"/>
            <a:chOff x="13423018" y="5379012"/>
            <a:chExt cx="4553202" cy="45532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23018" y="5379012"/>
              <a:ext cx="4553202" cy="455320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37288" y="3424150"/>
            <a:ext cx="10638095" cy="46857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6134" y="3067408"/>
            <a:ext cx="6413445" cy="762596"/>
            <a:chOff x="5936134" y="3067408"/>
            <a:chExt cx="6413445" cy="7625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6134" y="3067408"/>
              <a:ext cx="6413445" cy="7625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38807" y="8110213"/>
            <a:ext cx="9609524" cy="15238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3545" y="2278974"/>
            <a:ext cx="7457143" cy="21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698855" y="564063"/>
            <a:ext cx="6857143" cy="1367962"/>
            <a:chOff x="11698855" y="564063"/>
            <a:chExt cx="6857143" cy="13679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98855" y="564063"/>
              <a:ext cx="6857143" cy="13679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51682" y="766892"/>
            <a:ext cx="5295238" cy="8857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93647" y="2898418"/>
            <a:ext cx="9866667" cy="160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9530" y="276262"/>
            <a:ext cx="17827137" cy="9754954"/>
            <a:chOff x="239530" y="276262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9634" y="276262"/>
              <a:ext cx="17706453" cy="155444"/>
              <a:chOff x="339634" y="276262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9634" y="276262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3508" y="9875773"/>
              <a:ext cx="17637715" cy="155444"/>
              <a:chOff x="273508" y="9875773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3508" y="9875773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82419" y="5037486"/>
              <a:ext cx="9399342" cy="155444"/>
              <a:chOff x="-4382419" y="5037486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82419" y="5037486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86816" y="5151366"/>
              <a:ext cx="9604257" cy="155444"/>
              <a:chOff x="13186816" y="5151366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86816" y="5151366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713565" y="85714"/>
            <a:ext cx="4645726" cy="1541176"/>
            <a:chOff x="12713565" y="85714"/>
            <a:chExt cx="4645726" cy="1541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3565" y="85714"/>
              <a:ext cx="4645726" cy="15411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37458" y="208398"/>
            <a:ext cx="3266667" cy="12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954" y="658212"/>
            <a:ext cx="5752381" cy="38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44599" y="2157811"/>
            <a:ext cx="9072921" cy="1563598"/>
            <a:chOff x="6644599" y="2157811"/>
            <a:chExt cx="9072921" cy="15635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3598" y="1389192"/>
              <a:ext cx="18145841" cy="312719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4599" y="2157811"/>
              <a:ext cx="9072921" cy="15635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3390" y="2334388"/>
            <a:ext cx="8428571" cy="13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39005" y="1326757"/>
            <a:ext cx="1296776" cy="1166586"/>
            <a:chOff x="6339005" y="1326757"/>
            <a:chExt cx="1296776" cy="11665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9005" y="1326757"/>
              <a:ext cx="1296776" cy="11665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04820" y="6075651"/>
            <a:ext cx="5430961" cy="3831217"/>
            <a:chOff x="2204820" y="6075651"/>
            <a:chExt cx="5430961" cy="38312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4820" y="6075651"/>
              <a:ext cx="5430961" cy="38312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65255" y="4630169"/>
            <a:ext cx="3730991" cy="1349186"/>
            <a:chOff x="3265255" y="4630169"/>
            <a:chExt cx="3730991" cy="13491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65255" y="4630169"/>
              <a:ext cx="3730991" cy="13491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01575" y="5124888"/>
            <a:ext cx="4262740" cy="4798978"/>
            <a:chOff x="11701575" y="5124888"/>
            <a:chExt cx="4262740" cy="47989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01575" y="5124888"/>
              <a:ext cx="4262740" cy="47989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14700" y="4891199"/>
            <a:ext cx="4687348" cy="4187396"/>
            <a:chOff x="7414700" y="4891199"/>
            <a:chExt cx="4687348" cy="41873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040000">
              <a:off x="7414700" y="4891199"/>
              <a:ext cx="4687348" cy="4187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387" y="266738"/>
            <a:ext cx="17827137" cy="9754954"/>
            <a:chOff x="182387" y="266738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2492" y="266738"/>
              <a:ext cx="17706453" cy="155444"/>
              <a:chOff x="282492" y="266738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2492" y="266738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6365" y="9866249"/>
              <a:ext cx="17637715" cy="155444"/>
              <a:chOff x="216365" y="9866249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6365" y="9866249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439562" y="5027962"/>
              <a:ext cx="9399342" cy="155444"/>
              <a:chOff x="-4439562" y="5027962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439562" y="5027962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29674" y="5141843"/>
              <a:ext cx="9604257" cy="155444"/>
              <a:chOff x="13129674" y="5141843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29674" y="5141843"/>
                <a:ext cx="9604257" cy="15544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9075" y="6893604"/>
            <a:ext cx="6466667" cy="18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52127" y="611185"/>
            <a:ext cx="6735204" cy="9043219"/>
            <a:chOff x="10952127" y="611185"/>
            <a:chExt cx="6735204" cy="90432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2127" y="611185"/>
              <a:ext cx="6735204" cy="90432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690" y="3002325"/>
            <a:ext cx="8809524" cy="355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9954" y="610593"/>
            <a:ext cx="4523810" cy="23714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37458" y="208398"/>
            <a:ext cx="2942857" cy="1247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954" y="658212"/>
            <a:ext cx="8209524" cy="23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00754" y="4364705"/>
            <a:ext cx="7154489" cy="5227959"/>
            <a:chOff x="10500754" y="4364705"/>
            <a:chExt cx="7154489" cy="52279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0754" y="4364705"/>
              <a:ext cx="7154489" cy="5227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615" y="2899093"/>
            <a:ext cx="9486870" cy="6769761"/>
            <a:chOff x="736615" y="2899093"/>
            <a:chExt cx="9486870" cy="67697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615" y="2899093"/>
              <a:ext cx="9486870" cy="67697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530" y="276262"/>
            <a:ext cx="17827137" cy="9754954"/>
            <a:chOff x="239530" y="276262"/>
            <a:chExt cx="17827137" cy="97549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9634" y="276262"/>
              <a:ext cx="17706453" cy="155444"/>
              <a:chOff x="339634" y="276262"/>
              <a:chExt cx="17706453" cy="15544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9634" y="276262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3508" y="9875773"/>
              <a:ext cx="17637715" cy="155444"/>
              <a:chOff x="273508" y="9875773"/>
              <a:chExt cx="17637715" cy="1554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3508" y="9875773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382419" y="5037486"/>
              <a:ext cx="9399342" cy="155444"/>
              <a:chOff x="-4382419" y="5037486"/>
              <a:chExt cx="9399342" cy="15544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-4382419" y="5037486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86816" y="5151366"/>
              <a:ext cx="9604257" cy="155444"/>
              <a:chOff x="13186816" y="5151366"/>
              <a:chExt cx="9604257" cy="15544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3186816" y="5151366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713565" y="85714"/>
            <a:ext cx="4645726" cy="1541176"/>
            <a:chOff x="12713565" y="85714"/>
            <a:chExt cx="4645726" cy="15411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13565" y="85714"/>
              <a:ext cx="4645726" cy="154117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37458" y="208398"/>
            <a:ext cx="2942857" cy="12476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9530" y="276262"/>
            <a:ext cx="17827137" cy="9754954"/>
            <a:chOff x="239530" y="276262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9634" y="276262"/>
              <a:ext cx="17706453" cy="155444"/>
              <a:chOff x="339634" y="276262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9634" y="276262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3508" y="9875773"/>
              <a:ext cx="17637715" cy="155444"/>
              <a:chOff x="273508" y="9875773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3508" y="9875773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82419" y="5037486"/>
              <a:ext cx="9399342" cy="155444"/>
              <a:chOff x="-4382419" y="5037486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82419" y="5037486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86816" y="5151366"/>
              <a:ext cx="9604257" cy="155444"/>
              <a:chOff x="13186816" y="5151366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86816" y="5151366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713565" y="85714"/>
            <a:ext cx="4645726" cy="1541176"/>
            <a:chOff x="12713565" y="85714"/>
            <a:chExt cx="4645726" cy="1541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3565" y="85714"/>
              <a:ext cx="4645726" cy="15411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1387" y="2107988"/>
            <a:ext cx="5009524" cy="38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8777" y="526561"/>
            <a:ext cx="11964241" cy="9194497"/>
            <a:chOff x="518777" y="526561"/>
            <a:chExt cx="11964241" cy="91944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777" y="526561"/>
              <a:ext cx="11964241" cy="91944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37458" y="208398"/>
            <a:ext cx="2942857" cy="1247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37458" y="208398"/>
            <a:ext cx="2942857" cy="12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1927" y="71159"/>
            <a:ext cx="18484784" cy="10143396"/>
            <a:chOff x="-141927" y="71159"/>
            <a:chExt cx="18484784" cy="10143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927" y="71159"/>
              <a:ext cx="18484784" cy="101433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417" y="-24074"/>
            <a:ext cx="6409524" cy="25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04041" y="142857"/>
            <a:ext cx="4645726" cy="1541176"/>
            <a:chOff x="12504041" y="142857"/>
            <a:chExt cx="4645726" cy="15411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4041" y="142857"/>
              <a:ext cx="4645726" cy="15411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5553" y="208398"/>
            <a:ext cx="2942857" cy="12476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108" y="276262"/>
            <a:ext cx="17827137" cy="9754954"/>
            <a:chOff x="242108" y="276262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42212" y="276262"/>
              <a:ext cx="17706453" cy="155444"/>
              <a:chOff x="342212" y="276262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2212" y="276262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086" y="9875773"/>
              <a:ext cx="17637715" cy="155444"/>
              <a:chOff x="276086" y="9875773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086" y="9875773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79841" y="5037486"/>
              <a:ext cx="9399342" cy="155444"/>
              <a:chOff x="-4379841" y="5037486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79841" y="5037486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89394" y="5151366"/>
              <a:ext cx="9604257" cy="155444"/>
              <a:chOff x="13189394" y="5151366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89394" y="5151366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179780" y="-919964"/>
            <a:ext cx="11236208" cy="15149215"/>
            <a:chOff x="3179780" y="-919964"/>
            <a:chExt cx="11236208" cy="151492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780" y="-919964"/>
              <a:ext cx="11236208" cy="151492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360000">
            <a:off x="10682654" y="1539833"/>
            <a:ext cx="3219048" cy="36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360000">
            <a:off x="12443787" y="1018339"/>
            <a:ext cx="3838095" cy="43619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360000">
            <a:off x="14412902" y="514456"/>
            <a:ext cx="4514286" cy="5133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720000">
            <a:off x="3372018" y="1141663"/>
            <a:ext cx="3895238" cy="44476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720000">
            <a:off x="677768" y="274222"/>
            <a:ext cx="4514286" cy="5133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53596" y="4722372"/>
            <a:ext cx="8203816" cy="5563342"/>
            <a:chOff x="4753596" y="4722372"/>
            <a:chExt cx="8203816" cy="55633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3596" y="4722372"/>
              <a:ext cx="8203816" cy="5563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108" y="276262"/>
            <a:ext cx="17827137" cy="9754954"/>
            <a:chOff x="242108" y="276262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42212" y="276262"/>
              <a:ext cx="17706453" cy="155444"/>
              <a:chOff x="342212" y="276262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2212" y="276262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086" y="9875773"/>
              <a:ext cx="17637715" cy="155444"/>
              <a:chOff x="276086" y="9875773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086" y="9875773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79841" y="5037486"/>
              <a:ext cx="9399342" cy="155444"/>
              <a:chOff x="-4379841" y="5037486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79841" y="5037486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89394" y="5151366"/>
              <a:ext cx="9604257" cy="155444"/>
              <a:chOff x="13189394" y="5151366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89394" y="5151366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384461" y="6460285"/>
            <a:ext cx="3594089" cy="3480717"/>
            <a:chOff x="14384461" y="6460285"/>
            <a:chExt cx="3594089" cy="34807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84461" y="6460285"/>
              <a:ext cx="3594089" cy="348071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5699" y="3550137"/>
            <a:ext cx="2647619" cy="10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29354" y="1234364"/>
            <a:ext cx="5981171" cy="1637346"/>
            <a:chOff x="-329354" y="1234364"/>
            <a:chExt cx="5981171" cy="16373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29354" y="1234364"/>
              <a:ext cx="5981171" cy="16373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4083" y="1289938"/>
            <a:ext cx="3780952" cy="14666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49493" y="2054260"/>
            <a:ext cx="5142857" cy="13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35293" y="3470955"/>
            <a:ext cx="1058242" cy="1016361"/>
            <a:chOff x="6235293" y="3470955"/>
            <a:chExt cx="1058242" cy="10163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277174" y="3470955"/>
              <a:ext cx="1016361" cy="1016361"/>
              <a:chOff x="6277174" y="3470955"/>
              <a:chExt cx="1016361" cy="10163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77174" y="3470955"/>
                <a:ext cx="1016361" cy="101636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9754" y="3445232"/>
              <a:ext cx="1314286" cy="125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25699" y="4679405"/>
            <a:ext cx="2647619" cy="10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26917" y="4600223"/>
            <a:ext cx="1066618" cy="1016361"/>
            <a:chOff x="6226917" y="4600223"/>
            <a:chExt cx="1066618" cy="101636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277174" y="4600223"/>
              <a:ext cx="1016361" cy="1016361"/>
              <a:chOff x="6277174" y="4600223"/>
              <a:chExt cx="1016361" cy="10163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77174" y="4600223"/>
                <a:ext cx="1016361" cy="101636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21378" y="4557748"/>
              <a:ext cx="1380952" cy="12571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25699" y="5808674"/>
            <a:ext cx="2647619" cy="10285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226917" y="5729492"/>
            <a:ext cx="1066618" cy="1016361"/>
            <a:chOff x="6226917" y="5729492"/>
            <a:chExt cx="1066618" cy="10163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277174" y="5729492"/>
              <a:ext cx="1016361" cy="1016361"/>
              <a:chOff x="6277174" y="5729492"/>
              <a:chExt cx="1016361" cy="101636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77174" y="5729492"/>
                <a:ext cx="1016361" cy="101636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21378" y="5687016"/>
              <a:ext cx="1380952" cy="12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1653" y="749918"/>
            <a:ext cx="755201" cy="9017325"/>
            <a:chOff x="761653" y="749918"/>
            <a:chExt cx="755201" cy="901732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1700000">
              <a:off x="129645" y="-3781570"/>
              <a:ext cx="1510402" cy="18034650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1700000">
              <a:off x="761653" y="749918"/>
              <a:ext cx="755201" cy="901732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25699" y="6937942"/>
            <a:ext cx="2647619" cy="10285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226917" y="6858760"/>
            <a:ext cx="1066618" cy="1016361"/>
            <a:chOff x="6226917" y="6858760"/>
            <a:chExt cx="1066618" cy="101636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277174" y="6858760"/>
              <a:ext cx="1016361" cy="1016361"/>
              <a:chOff x="6277174" y="6858760"/>
              <a:chExt cx="1016361" cy="10163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277174" y="6858760"/>
                <a:ext cx="1016361" cy="1016361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21378" y="6816284"/>
              <a:ext cx="1390476" cy="125714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25699" y="8067210"/>
            <a:ext cx="1961905" cy="102857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226917" y="7988028"/>
            <a:ext cx="1066618" cy="1016361"/>
            <a:chOff x="6226917" y="7988028"/>
            <a:chExt cx="1066618" cy="101636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277174" y="7988028"/>
              <a:ext cx="1016361" cy="1016361"/>
              <a:chOff x="6277174" y="7988028"/>
              <a:chExt cx="1016361" cy="101636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277174" y="7988028"/>
                <a:ext cx="1016361" cy="101636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21378" y="7945552"/>
              <a:ext cx="1380952" cy="125714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20516" y="603981"/>
            <a:ext cx="8485714" cy="15047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584" y="285786"/>
            <a:ext cx="17827137" cy="9754954"/>
            <a:chOff x="232584" y="285786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2689" y="285786"/>
              <a:ext cx="17706453" cy="155444"/>
              <a:chOff x="332689" y="285786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2689" y="285786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66562" y="9885297"/>
              <a:ext cx="17637715" cy="155444"/>
              <a:chOff x="266562" y="9885297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6562" y="9885297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89365" y="5047010"/>
              <a:ext cx="9399342" cy="155444"/>
              <a:chOff x="-4389365" y="5047010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89365" y="5047010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79871" y="5160890"/>
              <a:ext cx="9604257" cy="155444"/>
              <a:chOff x="13179871" y="5160890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79871" y="5160890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432493" y="6408305"/>
            <a:ext cx="3524804" cy="3524804"/>
            <a:chOff x="14432493" y="6408305"/>
            <a:chExt cx="3524804" cy="35248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32493" y="6408305"/>
              <a:ext cx="3524804" cy="35248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23964" y="85714"/>
            <a:ext cx="2535327" cy="1331047"/>
            <a:chOff x="14823964" y="85714"/>
            <a:chExt cx="2535327" cy="13310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3964" y="85714"/>
              <a:ext cx="2535327" cy="13310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32127" y="306742"/>
            <a:ext cx="1904762" cy="8380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15469" y="616022"/>
            <a:ext cx="9142857" cy="16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99867" y="2775122"/>
            <a:ext cx="2516447" cy="2615347"/>
            <a:chOff x="8299867" y="2775122"/>
            <a:chExt cx="2516447" cy="26153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9867" y="2775122"/>
              <a:ext cx="2516447" cy="26153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33678" y="3616006"/>
            <a:ext cx="2965463" cy="3204730"/>
            <a:chOff x="11033678" y="3616006"/>
            <a:chExt cx="2965463" cy="3204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3678" y="3616006"/>
              <a:ext cx="2965463" cy="3204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04762" y="7182641"/>
            <a:ext cx="3523226" cy="2643105"/>
            <a:chOff x="9304762" y="7182641"/>
            <a:chExt cx="3523226" cy="26431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4762" y="7182641"/>
              <a:ext cx="3523226" cy="26431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92306" y="7012725"/>
            <a:ext cx="2573040" cy="2830065"/>
            <a:chOff x="6192306" y="7012725"/>
            <a:chExt cx="2573040" cy="28300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2306" y="7012725"/>
              <a:ext cx="2573040" cy="28300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07033" y="4000960"/>
            <a:ext cx="2788873" cy="2827429"/>
            <a:chOff x="4607033" y="4000960"/>
            <a:chExt cx="2788873" cy="2827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07033" y="4000960"/>
              <a:ext cx="2788873" cy="2827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09109" y="5348010"/>
            <a:ext cx="2866667" cy="79047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93159" y="5010302"/>
            <a:ext cx="2866667" cy="7904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62469" y="5009532"/>
            <a:ext cx="2866667" cy="79047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73152" y="8199440"/>
            <a:ext cx="2866667" cy="7904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87357" y="8266267"/>
            <a:ext cx="2866667" cy="7904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216540" y="2556878"/>
            <a:ext cx="869175" cy="1024970"/>
            <a:chOff x="8216540" y="2556878"/>
            <a:chExt cx="869175" cy="102497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6540" y="2556878"/>
              <a:ext cx="869175" cy="102497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55056" y="7888812"/>
            <a:ext cx="885714" cy="4952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20361" y="4956200"/>
            <a:ext cx="961905" cy="49523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156015" y="4756816"/>
            <a:ext cx="847619" cy="49523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17932" y="4727628"/>
            <a:ext cx="1209524" cy="4952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95057" y="7787863"/>
            <a:ext cx="466667" cy="47619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15239" y="2466722"/>
            <a:ext cx="819048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108" y="257143"/>
            <a:ext cx="17827137" cy="9754954"/>
            <a:chOff x="242108" y="257143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42212" y="257143"/>
              <a:ext cx="17706453" cy="155444"/>
              <a:chOff x="342212" y="257143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2212" y="257143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086" y="9856654"/>
              <a:ext cx="17637715" cy="155444"/>
              <a:chOff x="276086" y="9856654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086" y="9856654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79841" y="5018367"/>
              <a:ext cx="9399342" cy="155444"/>
              <a:chOff x="-4379841" y="5018367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79841" y="5018367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89394" y="5132247"/>
              <a:ext cx="9604257" cy="155444"/>
              <a:chOff x="13189394" y="5132247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89394" y="5132247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792553" y="2537931"/>
            <a:ext cx="1495993" cy="1407929"/>
            <a:chOff x="14792553" y="2537931"/>
            <a:chExt cx="1495993" cy="14079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80000">
              <a:off x="14792553" y="2537931"/>
              <a:ext cx="1495993" cy="14079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19048" y="3060783"/>
            <a:ext cx="8400400" cy="6483515"/>
            <a:chOff x="9019048" y="3060783"/>
            <a:chExt cx="8400400" cy="64835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4841" y="-111519"/>
              <a:ext cx="16800800" cy="1296702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19048" y="3060783"/>
              <a:ext cx="8400400" cy="64835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1905" y="3618167"/>
            <a:ext cx="7612077" cy="5627003"/>
            <a:chOff x="9361905" y="3618167"/>
            <a:chExt cx="7612077" cy="56270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1905" y="3618167"/>
              <a:ext cx="7612077" cy="562700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8052" y="3790562"/>
            <a:ext cx="8666667" cy="55047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04318" y="4637394"/>
            <a:ext cx="2714730" cy="4906903"/>
            <a:chOff x="6304318" y="4637394"/>
            <a:chExt cx="2714730" cy="49069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4318" y="4637394"/>
              <a:ext cx="2714730" cy="49069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72497" y="5156592"/>
            <a:ext cx="1586245" cy="1402240"/>
            <a:chOff x="2572497" y="5156592"/>
            <a:chExt cx="1586245" cy="14022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2572497" y="5156592"/>
              <a:ext cx="1586245" cy="14022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31742" y="6696243"/>
            <a:ext cx="2213707" cy="713632"/>
            <a:chOff x="3731742" y="6696243"/>
            <a:chExt cx="2213707" cy="7136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">
              <a:off x="3731742" y="6696243"/>
              <a:ext cx="2213707" cy="7136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67685" y="6667806"/>
            <a:ext cx="3539746" cy="3071847"/>
            <a:chOff x="1667685" y="6667806"/>
            <a:chExt cx="3539746" cy="30718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7685" y="6667806"/>
              <a:ext cx="3539746" cy="3071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3417" y="6811662"/>
            <a:ext cx="1413155" cy="516005"/>
            <a:chOff x="1263417" y="6811662"/>
            <a:chExt cx="1413155" cy="5160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80000">
              <a:off x="1263417" y="6811662"/>
              <a:ext cx="1413155" cy="5160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32559" y="5182603"/>
            <a:ext cx="1328084" cy="1311483"/>
            <a:chOff x="5032559" y="5182603"/>
            <a:chExt cx="1328084" cy="13114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820000">
              <a:off x="5032559" y="5182603"/>
              <a:ext cx="1328084" cy="13114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13565" y="85714"/>
            <a:ext cx="4645726" cy="1541176"/>
            <a:chOff x="12713565" y="85714"/>
            <a:chExt cx="4645726" cy="15411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3565" y="85714"/>
              <a:ext cx="4645726" cy="154117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37458" y="208395"/>
            <a:ext cx="3266667" cy="12476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9749" y="395285"/>
            <a:ext cx="6761905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9729" y="1514790"/>
            <a:ext cx="11623542" cy="9041800"/>
            <a:chOff x="6599729" y="1514790"/>
            <a:chExt cx="11623542" cy="9041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982294" y="-2812170"/>
              <a:ext cx="23247084" cy="180835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6599729" y="1514790"/>
              <a:ext cx="11623542" cy="9041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1725" y="1953967"/>
            <a:ext cx="1495993" cy="1407929"/>
            <a:chOff x="7981725" y="1953967"/>
            <a:chExt cx="1495993" cy="1407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80000">
              <a:off x="7981725" y="1953967"/>
              <a:ext cx="1495993" cy="1407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80000">
            <a:off x="9513970" y="2128889"/>
            <a:ext cx="4466667" cy="16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898" y="522496"/>
            <a:ext cx="6685714" cy="73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20000">
            <a:off x="7939436" y="3651300"/>
            <a:ext cx="8628571" cy="53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7237" y="8885101"/>
            <a:ext cx="5123810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632" y="257215"/>
            <a:ext cx="17827137" cy="9754954"/>
            <a:chOff x="251632" y="257215"/>
            <a:chExt cx="17827137" cy="97549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1736" y="257215"/>
              <a:ext cx="17706453" cy="155444"/>
              <a:chOff x="351736" y="257215"/>
              <a:chExt cx="17706453" cy="1554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1736" y="257215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85610" y="9856725"/>
              <a:ext cx="17637715" cy="155444"/>
              <a:chOff x="285610" y="9856725"/>
              <a:chExt cx="17637715" cy="15544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5610" y="9856725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370317" y="5018439"/>
              <a:ext cx="9399342" cy="155444"/>
              <a:chOff x="-4370317" y="5018439"/>
              <a:chExt cx="9399342" cy="15544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-4370317" y="5018439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98918" y="5132319"/>
              <a:ext cx="9604257" cy="155444"/>
              <a:chOff x="13198918" y="5132319"/>
              <a:chExt cx="9604257" cy="15544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3198918" y="5132319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713565" y="85714"/>
            <a:ext cx="4645726" cy="1541176"/>
            <a:chOff x="12713565" y="85714"/>
            <a:chExt cx="4645726" cy="15411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13565" y="85714"/>
              <a:ext cx="4645726" cy="154117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37458" y="208395"/>
            <a:ext cx="3266667" cy="12476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632" y="257215"/>
            <a:ext cx="17827137" cy="9754954"/>
            <a:chOff x="251632" y="257215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1736" y="257215"/>
              <a:ext cx="17706453" cy="155444"/>
              <a:chOff x="351736" y="257215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51736" y="257215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85610" y="9856725"/>
              <a:ext cx="17637715" cy="155444"/>
              <a:chOff x="285610" y="9856725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5610" y="9856725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70317" y="5018439"/>
              <a:ext cx="9399342" cy="155444"/>
              <a:chOff x="-4370317" y="5018439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70317" y="5018439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98918" y="5132319"/>
              <a:ext cx="9604257" cy="155444"/>
              <a:chOff x="13198918" y="5132319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98918" y="5132319"/>
                <a:ext cx="9604257" cy="15544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6346" y="7610193"/>
            <a:ext cx="8285714" cy="1657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13565" y="85714"/>
            <a:ext cx="4645726" cy="1541176"/>
            <a:chOff x="12713565" y="85714"/>
            <a:chExt cx="4645726" cy="15411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3565" y="85714"/>
              <a:ext cx="4645726" cy="15411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7458" y="208396"/>
            <a:ext cx="3266667" cy="12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3293" y="7674884"/>
            <a:ext cx="7876190" cy="16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6583" y="3144567"/>
            <a:ext cx="4010782" cy="4324293"/>
            <a:chOff x="11246583" y="3144567"/>
            <a:chExt cx="4010782" cy="43242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46583" y="3144567"/>
              <a:ext cx="4010782" cy="43242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95513" y="3656588"/>
            <a:ext cx="2465229" cy="438337"/>
            <a:chOff x="6295513" y="3656588"/>
            <a:chExt cx="2465229" cy="4383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5513" y="3656588"/>
              <a:ext cx="2465229" cy="4383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13811" y="4226415"/>
            <a:ext cx="4779691" cy="3250531"/>
            <a:chOff x="4113811" y="4226415"/>
            <a:chExt cx="4779691" cy="32505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3811" y="4226415"/>
              <a:ext cx="4779691" cy="325053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4715" y="446173"/>
            <a:ext cx="7314286" cy="38666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108" y="257215"/>
            <a:ext cx="17827137" cy="9754954"/>
            <a:chOff x="242108" y="257215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42212" y="257215"/>
              <a:ext cx="17706453" cy="155444"/>
              <a:chOff x="342212" y="257215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2212" y="257215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086" y="9856725"/>
              <a:ext cx="17637715" cy="155444"/>
              <a:chOff x="276086" y="9856725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086" y="9856725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79841" y="5018439"/>
              <a:ext cx="9399342" cy="155444"/>
              <a:chOff x="-4379841" y="5018439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79841" y="5018439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89394" y="5132319"/>
              <a:ext cx="9604257" cy="155444"/>
              <a:chOff x="13189394" y="5132319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89394" y="5132319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792553" y="2537931"/>
            <a:ext cx="1495993" cy="1407929"/>
            <a:chOff x="14792553" y="2537931"/>
            <a:chExt cx="1495993" cy="14079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80000">
              <a:off x="14792553" y="2537931"/>
              <a:ext cx="1495993" cy="14079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99634" y="7696447"/>
            <a:ext cx="5885714" cy="16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13565" y="85714"/>
            <a:ext cx="4645726" cy="1541176"/>
            <a:chOff x="12713565" y="85714"/>
            <a:chExt cx="4645726" cy="15411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13565" y="85714"/>
              <a:ext cx="4645726" cy="15411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37458" y="208396"/>
            <a:ext cx="3266667" cy="124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80281" y="7696447"/>
            <a:ext cx="7714286" cy="16571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91643" y="3817270"/>
            <a:ext cx="4178903" cy="3731761"/>
            <a:chOff x="10691643" y="3817270"/>
            <a:chExt cx="4178903" cy="37317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1643" y="3817270"/>
              <a:ext cx="4178903" cy="37317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72975" y="5394699"/>
            <a:ext cx="1053622" cy="1491934"/>
            <a:chOff x="7772975" y="5394699"/>
            <a:chExt cx="1053622" cy="14919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7772975" y="5394699"/>
              <a:ext cx="1053622" cy="14919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04027" y="5312635"/>
            <a:ext cx="1056688" cy="1496277"/>
            <a:chOff x="3604027" y="5312635"/>
            <a:chExt cx="1056688" cy="14962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">
              <a:off x="3604027" y="5312635"/>
              <a:ext cx="1056688" cy="14962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80054" y="4514672"/>
            <a:ext cx="3735541" cy="3034358"/>
            <a:chOff x="4380054" y="4514672"/>
            <a:chExt cx="3735541" cy="30343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80054" y="4514672"/>
              <a:ext cx="3735541" cy="30343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66044" y="3817270"/>
            <a:ext cx="2885115" cy="1160753"/>
            <a:chOff x="4866044" y="3817270"/>
            <a:chExt cx="2885115" cy="11607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6044" y="3817270"/>
              <a:ext cx="2885115" cy="116075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4715" y="446173"/>
            <a:ext cx="7314286" cy="3866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108" y="257215"/>
            <a:ext cx="17827137" cy="9754954"/>
            <a:chOff x="242108" y="257215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42212" y="257215"/>
              <a:ext cx="17706453" cy="155444"/>
              <a:chOff x="342212" y="257215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2212" y="257215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086" y="9856725"/>
              <a:ext cx="17637715" cy="155444"/>
              <a:chOff x="276086" y="9856725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086" y="9856725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79841" y="5018439"/>
              <a:ext cx="9399342" cy="155444"/>
              <a:chOff x="-4379841" y="5018439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79841" y="5018439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89394" y="5132319"/>
              <a:ext cx="9604257" cy="155444"/>
              <a:chOff x="13189394" y="5132319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89394" y="5132319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792553" y="2537931"/>
            <a:ext cx="1495993" cy="1407929"/>
            <a:chOff x="14792553" y="2537931"/>
            <a:chExt cx="1495993" cy="14079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80000">
              <a:off x="14792553" y="2537931"/>
              <a:ext cx="1495993" cy="14079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76960" y="7082994"/>
            <a:ext cx="5352381" cy="22476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13565" y="85714"/>
            <a:ext cx="4645726" cy="1541176"/>
            <a:chOff x="12713565" y="85714"/>
            <a:chExt cx="4645726" cy="15411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13565" y="85714"/>
              <a:ext cx="4645726" cy="15411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37458" y="208396"/>
            <a:ext cx="3266667" cy="124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1251" y="7674409"/>
            <a:ext cx="5542857" cy="16571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90936" y="3423907"/>
            <a:ext cx="6073843" cy="4046698"/>
            <a:chOff x="10090936" y="3423907"/>
            <a:chExt cx="6073843" cy="40466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936" y="3423907"/>
              <a:ext cx="6073843" cy="40466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33532" y="5762919"/>
            <a:ext cx="5084033" cy="2280437"/>
            <a:chOff x="3233532" y="5762919"/>
            <a:chExt cx="5084033" cy="22804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60000">
              <a:off x="3233532" y="5762919"/>
              <a:ext cx="5084033" cy="22804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14992" y="3620505"/>
            <a:ext cx="2904775" cy="2334658"/>
            <a:chOff x="4814992" y="3620505"/>
            <a:chExt cx="2904775" cy="23346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4814992" y="3620505"/>
              <a:ext cx="2904775" cy="233465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4715" y="446173"/>
            <a:ext cx="7314286" cy="38666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9530" y="276262"/>
            <a:ext cx="17827137" cy="9754954"/>
            <a:chOff x="239530" y="276262"/>
            <a:chExt cx="17827137" cy="97549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9634" y="276262"/>
              <a:ext cx="17706453" cy="155444"/>
              <a:chOff x="339634" y="276262"/>
              <a:chExt cx="17706453" cy="1554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9634" y="276262"/>
                <a:ext cx="17706453" cy="1554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3508" y="9875773"/>
              <a:ext cx="17637715" cy="155444"/>
              <a:chOff x="273508" y="9875773"/>
              <a:chExt cx="17637715" cy="1554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3508" y="9875773"/>
                <a:ext cx="17637715" cy="1554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382419" y="5037486"/>
              <a:ext cx="9399342" cy="155444"/>
              <a:chOff x="-4382419" y="5037486"/>
              <a:chExt cx="9399342" cy="1554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382419" y="5037486"/>
                <a:ext cx="9399342" cy="1554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86816" y="5151366"/>
              <a:ext cx="9604257" cy="155444"/>
              <a:chOff x="13186816" y="5151366"/>
              <a:chExt cx="9604257" cy="1554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3186816" y="5151366"/>
                <a:ext cx="9604257" cy="1554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713565" y="85714"/>
            <a:ext cx="4645726" cy="1541176"/>
            <a:chOff x="12713565" y="85714"/>
            <a:chExt cx="4645726" cy="1541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3565" y="85714"/>
              <a:ext cx="4645726" cy="15411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37458" y="208398"/>
            <a:ext cx="3266667" cy="12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954" y="658212"/>
            <a:ext cx="5752381" cy="38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09968" y="2304772"/>
            <a:ext cx="4066667" cy="14476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272076" y="4322228"/>
            <a:ext cx="2866631" cy="2763904"/>
            <a:chOff x="3272076" y="4322228"/>
            <a:chExt cx="2866631" cy="27639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240000">
              <a:off x="3272076" y="4322228"/>
              <a:ext cx="2866631" cy="276390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17470" y="4869260"/>
            <a:ext cx="2676190" cy="1676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8300" y="4846403"/>
            <a:ext cx="2571429" cy="1419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84635" y="3835695"/>
            <a:ext cx="683558" cy="1019742"/>
            <a:chOff x="4484635" y="3835695"/>
            <a:chExt cx="683558" cy="10197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4635" y="3835695"/>
              <a:ext cx="683558" cy="10197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46857" y="3987526"/>
            <a:ext cx="776065" cy="668086"/>
            <a:chOff x="3946857" y="3987526"/>
            <a:chExt cx="776065" cy="6680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6857" y="3987526"/>
              <a:ext cx="776065" cy="6680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44599" y="2157811"/>
            <a:ext cx="6957936" cy="1563598"/>
            <a:chOff x="6644599" y="2157811"/>
            <a:chExt cx="6957936" cy="15635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80741" y="1389192"/>
              <a:ext cx="13915871" cy="312719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44599" y="2157811"/>
              <a:ext cx="6957936" cy="156359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42914" y="2315341"/>
            <a:ext cx="6323810" cy="13904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39005" y="1326757"/>
            <a:ext cx="1296776" cy="1166586"/>
            <a:chOff x="6339005" y="1326757"/>
            <a:chExt cx="1296776" cy="11665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9005" y="1326757"/>
              <a:ext cx="1296776" cy="11665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66162" y="5907223"/>
            <a:ext cx="5483752" cy="2738261"/>
            <a:chOff x="6666162" y="5907223"/>
            <a:chExt cx="5483752" cy="27382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6162" y="5907223"/>
              <a:ext cx="5483752" cy="273826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70768" y="8562984"/>
            <a:ext cx="4961905" cy="8761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19392" y="4085732"/>
            <a:ext cx="4523810" cy="36666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99011" y="7382890"/>
            <a:ext cx="2495238" cy="1152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77444" y="7856729"/>
            <a:ext cx="2055923" cy="1849102"/>
            <a:chOff x="4077444" y="7856729"/>
            <a:chExt cx="2055923" cy="18491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100000">
              <a:off x="4077444" y="7856729"/>
              <a:ext cx="2055923" cy="18491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43260" y="4754742"/>
            <a:ext cx="1680745" cy="1511666"/>
            <a:chOff x="11543260" y="4754742"/>
            <a:chExt cx="1680745" cy="151166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740000">
              <a:off x="11543260" y="4754742"/>
              <a:ext cx="1680745" cy="15116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42217" y="4010248"/>
            <a:ext cx="1808725" cy="2314903"/>
            <a:chOff x="13542217" y="4010248"/>
            <a:chExt cx="1808725" cy="231490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42217" y="4010248"/>
              <a:ext cx="1808725" cy="23149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281399" y="6002586"/>
            <a:ext cx="2642307" cy="4197414"/>
            <a:chOff x="15281399" y="6002586"/>
            <a:chExt cx="2642307" cy="419741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281399" y="6002586"/>
              <a:ext cx="2642307" cy="419741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96019" y="7062666"/>
            <a:ext cx="1704762" cy="229523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539741" y="6366693"/>
            <a:ext cx="3302827" cy="2887879"/>
            <a:chOff x="12539741" y="6366693"/>
            <a:chExt cx="3302827" cy="288787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">
              <a:off x="12539741" y="6366693"/>
              <a:ext cx="3302827" cy="288787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8552" y="6319779"/>
            <a:ext cx="2029425" cy="3965936"/>
            <a:chOff x="1418552" y="6319779"/>
            <a:chExt cx="2029425" cy="396593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18552" y="6319779"/>
              <a:ext cx="2029425" cy="396593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5341" y="6757951"/>
            <a:ext cx="2097217" cy="3527763"/>
            <a:chOff x="185341" y="6757951"/>
            <a:chExt cx="2097217" cy="352776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5341" y="6757951"/>
              <a:ext cx="2097217" cy="3527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2</cp:revision>
  <dcterms:created xsi:type="dcterms:W3CDTF">2020-10-22T21:56:31Z</dcterms:created>
  <dcterms:modified xsi:type="dcterms:W3CDTF">2020-10-22T12:59:24Z</dcterms:modified>
</cp:coreProperties>
</file>